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2"/>
  </p:notesMasterIdLst>
  <p:handoutMasterIdLst>
    <p:handoutMasterId r:id="rId13"/>
  </p:handoutMasterIdLst>
  <p:sldIdLst>
    <p:sldId id="340" r:id="rId2"/>
    <p:sldId id="341" r:id="rId3"/>
    <p:sldId id="345" r:id="rId4"/>
    <p:sldId id="349" r:id="rId5"/>
    <p:sldId id="343" r:id="rId6"/>
    <p:sldId id="347" r:id="rId7"/>
    <p:sldId id="348" r:id="rId8"/>
    <p:sldId id="346" r:id="rId9"/>
    <p:sldId id="344" r:id="rId10"/>
    <p:sldId id="342" r:id="rId11"/>
  </p:sldIdLst>
  <p:sldSz cx="9144000" cy="6858000" type="screen4x3"/>
  <p:notesSz cx="10234613" cy="70993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346">
          <p15:clr>
            <a:srgbClr val="A4A3A4"/>
          </p15:clr>
        </p15:guide>
        <p15:guide id="3" orient="horz" pos="958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orient="horz" pos="3589">
          <p15:clr>
            <a:srgbClr val="A4A3A4"/>
          </p15:clr>
        </p15:guide>
        <p15:guide id="7" pos="725">
          <p15:clr>
            <a:srgbClr val="A4A3A4"/>
          </p15:clr>
        </p15:guide>
        <p15:guide id="8" pos="5148">
          <p15:clr>
            <a:srgbClr val="A4A3A4"/>
          </p15:clr>
        </p15:guide>
        <p15:guide id="9" pos="3742">
          <p15:clr>
            <a:srgbClr val="A4A3A4"/>
          </p15:clr>
        </p15:guide>
        <p15:guide id="10" pos="3560">
          <p15:clr>
            <a:srgbClr val="A4A3A4"/>
          </p15:clr>
        </p15:guide>
        <p15:guide id="11" pos="2789">
          <p15:clr>
            <a:srgbClr val="A4A3A4"/>
          </p15:clr>
        </p15:guide>
        <p15:guide id="12" pos="29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6DCA"/>
    <a:srgbClr val="007CD0"/>
    <a:srgbClr val="0089E6"/>
    <a:srgbClr val="A02F10"/>
    <a:srgbClr val="9F250D"/>
    <a:srgbClr val="0571BB"/>
    <a:srgbClr val="0374AD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1" autoAdjust="0"/>
    <p:restoredTop sz="94700" autoAdjust="0"/>
  </p:normalViewPr>
  <p:slideViewPr>
    <p:cSldViewPr snapToObjects="1">
      <p:cViewPr varScale="1">
        <p:scale>
          <a:sx n="85" d="100"/>
          <a:sy n="85" d="100"/>
        </p:scale>
        <p:origin x="1548" y="96"/>
      </p:cViewPr>
      <p:guideLst>
        <p:guide orient="horz" pos="2387"/>
        <p:guide orient="horz" pos="346"/>
        <p:guide orient="horz" pos="958"/>
        <p:guide orient="horz" pos="799"/>
        <p:guide orient="horz" pos="2160"/>
        <p:guide orient="horz" pos="3589"/>
        <p:guide pos="725"/>
        <p:guide pos="5148"/>
        <p:guide pos="3742"/>
        <p:guide pos="3560"/>
        <p:guide pos="2789"/>
        <p:guide pos="29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111" d="100"/>
          <a:sy n="111" d="100"/>
        </p:scale>
        <p:origin x="-852" y="-90"/>
      </p:cViewPr>
      <p:guideLst>
        <p:guide orient="horz" pos="2236"/>
        <p:guide pos="322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5963" y="0"/>
            <a:ext cx="4437062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2113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5963" y="6742113"/>
            <a:ext cx="4437062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E511C0C-C11C-44D0-BCB6-3F38300D5B4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5483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3888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32" tIns="51966" rIns="103932" bIns="51966" numCol="1" anchor="t" anchorCtr="0" compatLnSpc="1">
            <a:prstTxWarp prst="textNoShape">
              <a:avLst/>
            </a:prstTxWarp>
          </a:bodyPr>
          <a:lstStyle>
            <a:lvl1pPr defTabSz="1039813">
              <a:defRPr sz="13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550" y="0"/>
            <a:ext cx="443547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32" tIns="51966" rIns="103932" bIns="51966" numCol="1" anchor="t" anchorCtr="0" compatLnSpc="1">
            <a:prstTxWarp prst="textNoShape">
              <a:avLst/>
            </a:prstTxWarp>
          </a:bodyPr>
          <a:lstStyle>
            <a:lvl1pPr algn="r" defTabSz="1039813">
              <a:defRPr sz="13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3275" y="531813"/>
            <a:ext cx="3551238" cy="2663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2350" y="3371850"/>
            <a:ext cx="8189913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32" tIns="51966" rIns="103932" bIns="51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2113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32" tIns="51966" rIns="103932" bIns="51966" numCol="1" anchor="b" anchorCtr="0" compatLnSpc="1">
            <a:prstTxWarp prst="textNoShape">
              <a:avLst/>
            </a:prstTxWarp>
          </a:bodyPr>
          <a:lstStyle>
            <a:lvl1pPr defTabSz="1039813">
              <a:defRPr sz="13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74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550" y="6742113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932" tIns="51966" rIns="103932" bIns="51966" numCol="1" anchor="b" anchorCtr="0" compatLnSpc="1">
            <a:prstTxWarp prst="textNoShape">
              <a:avLst/>
            </a:prstTxWarp>
          </a:bodyPr>
          <a:lstStyle>
            <a:lvl1pPr algn="r" defTabSz="1039813">
              <a:defRPr sz="13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2C80657-0698-4963-B0E2-03DF42D15F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6242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C80657-0698-4963-B0E2-03DF42D15F3E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31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551F1-F726-4E4A-8F80-AEB9A854A8D0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12313-0CDC-40C0-906E-5D077F192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6358"/>
      </p:ext>
    </p:extLst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92D94-1D90-41EF-BADC-D27D808E212F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B8F7D-EEEF-4449-9F87-99C7B9B065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75923"/>
      </p:ext>
    </p:extLst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D6CDD-596B-4506-A2A2-02C0DE8AC131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C2306-FE8B-4FC6-A1C9-AEBC44E551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0798"/>
      </p:ext>
    </p:extLst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933CD-8B64-44A2-8C52-8F4236B8304A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23321-CDA2-4187-89EE-754CF0875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15539"/>
      </p:ext>
    </p:extLst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98218-921B-46F8-AED5-29CAE97644F0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8827D-3B31-447C-95F9-73B5F1894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14269"/>
      </p:ext>
    </p:extLst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FF083-D084-4629-8B20-49492138FF58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142B2-325D-4EA5-B65D-07397B09A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07782"/>
      </p:ext>
    </p:extLst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BE4DC-FB6F-4687-84E2-0E1AA6FB83A7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EB8DB-BDB4-481C-9265-90A46795E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76598"/>
      </p:ext>
    </p:extLst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67173-81FE-4B9F-AE31-15D25BCC335C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C6523-9824-4B3E-8025-EB81F868ED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98871"/>
      </p:ext>
    </p:extLst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BD9F2-1345-43BA-8FA6-DCC643E497E4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7BECC-1424-4721-857C-CBE2901FCC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46773"/>
      </p:ext>
    </p:extLst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7055B-6555-41A6-80F9-BC2576F1467E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6E915-BFA3-46AF-AFB2-B24014C5C9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79404"/>
      </p:ext>
    </p:extLst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0147E-D58C-4287-8EE0-9DD0ECBB8555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78EBD-3503-44B3-8891-407A219DC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59825"/>
      </p:ext>
    </p:extLst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1150938" y="549275"/>
            <a:ext cx="75358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1150938" y="1520825"/>
            <a:ext cx="75358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6EAA46D3-294E-40CA-9047-B8E95EF367C6}" type="datetimeFigureOut">
              <a:rPr lang="en-US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C5EB5BB1-349F-45E5-A733-3130D264A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>
    <p:randomBar/>
  </p:transition>
  <p:txStyles>
    <p:titleStyle>
      <a:lvl1pPr indent="355600"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Trebuchet MS" pitchFamily="34" charset="0"/>
          <a:ea typeface="+mj-ea"/>
          <a:cs typeface="+mj-cs"/>
        </a:defRPr>
      </a:lvl1pPr>
      <a:lvl2pPr indent="355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rebuchet MS" pitchFamily="34" charset="0"/>
        </a:defRPr>
      </a:lvl2pPr>
      <a:lvl3pPr indent="355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rebuchet MS" pitchFamily="34" charset="0"/>
        </a:defRPr>
      </a:lvl3pPr>
      <a:lvl4pPr indent="355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rebuchet MS" pitchFamily="34" charset="0"/>
        </a:defRPr>
      </a:lvl4pPr>
      <a:lvl5pPr indent="355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rebuchet MS" pitchFamily="34" charset="0"/>
        </a:defRPr>
      </a:lvl5pPr>
      <a:lvl6pPr marL="457200" indent="355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rebuchet MS" pitchFamily="34" charset="0"/>
        </a:defRPr>
      </a:lvl6pPr>
      <a:lvl7pPr marL="914400" indent="355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rebuchet MS" pitchFamily="34" charset="0"/>
        </a:defRPr>
      </a:lvl7pPr>
      <a:lvl8pPr marL="1371600" indent="355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rebuchet MS" pitchFamily="34" charset="0"/>
        </a:defRPr>
      </a:lvl8pPr>
      <a:lvl9pPr marL="1828800" indent="355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rs.pwr.edu.pl/wp-content/uploads/2020/09/ENG-1.-PROCEDURE-FOR-ACCOMMODATION-IN-DORMITORIES.pdf" TargetMode="External"/><Relationship Id="rId2" Type="http://schemas.openxmlformats.org/officeDocument/2006/relationships/hyperlink" Target="https://prs.pwr.edu.pl/wp-content/uploads/2020/09/ENG-3.-PROVISIONS-REGULATING-THE-FUNCTIONING-OF-DORM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s.pwr.edu.pl/" TargetMode="External"/><Relationship Id="rId4" Type="http://schemas.openxmlformats.org/officeDocument/2006/relationships/hyperlink" Target="https://prs.pwr.edu.pl/wp-content/uploads/2020/09/ENG-2.-OPERATING-PROCEDURE-IN-CASE-OF-SUSPECTED-INFECTION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prs.pwr.edu.pl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2584" y="1700808"/>
            <a:ext cx="8028892" cy="2195302"/>
          </a:xfrm>
        </p:spPr>
        <p:txBody>
          <a:bodyPr/>
          <a:lstStyle/>
          <a:p>
            <a:pPr algn="ctr"/>
            <a:r>
              <a:rPr lang="en-US" sz="4500" dirty="0">
                <a:latin typeface="+mn-lt"/>
              </a:rPr>
              <a:t>Dormitories</a:t>
            </a:r>
            <a:br>
              <a:rPr lang="pl-PL" sz="4500" dirty="0">
                <a:latin typeface="+mn-lt"/>
              </a:rPr>
            </a:br>
            <a:r>
              <a:rPr lang="en-US" sz="4500" dirty="0">
                <a:latin typeface="+mn-lt"/>
              </a:rPr>
              <a:t>at</a:t>
            </a:r>
            <a:br>
              <a:rPr lang="pl-PL" sz="4500" dirty="0">
                <a:latin typeface="+mn-lt"/>
              </a:rPr>
            </a:br>
            <a:r>
              <a:rPr lang="en-US" sz="4500" dirty="0" err="1">
                <a:latin typeface="+mn-lt"/>
              </a:rPr>
              <a:t>Wroc</a:t>
            </a:r>
            <a:r>
              <a:rPr lang="pl-PL" sz="4500" dirty="0">
                <a:latin typeface="+mn-lt"/>
              </a:rPr>
              <a:t>ł</a:t>
            </a:r>
            <a:r>
              <a:rPr lang="en-US" sz="4500" dirty="0">
                <a:latin typeface="+mn-lt"/>
              </a:rPr>
              <a:t>aw University of </a:t>
            </a:r>
            <a:r>
              <a:rPr lang="pl-PL" sz="4500" dirty="0">
                <a:latin typeface="+mn-lt"/>
              </a:rPr>
              <a:t>Science and </a:t>
            </a:r>
            <a:r>
              <a:rPr lang="en-US" sz="4500" dirty="0">
                <a:latin typeface="+mn-lt"/>
              </a:rPr>
              <a:t>Technology</a:t>
            </a:r>
          </a:p>
        </p:txBody>
      </p:sp>
    </p:spTree>
    <p:extLst>
      <p:ext uri="{BB962C8B-B14F-4D97-AF65-F5344CB8AC3E}">
        <p14:creationId xmlns:p14="http://schemas.microsoft.com/office/powerpoint/2010/main" val="205549164"/>
      </p:ext>
    </p:extLst>
  </p:cSld>
  <p:clrMapOvr>
    <a:masterClrMapping/>
  </p:clrMapOvr>
  <p:transition advTm="4000">
    <p:randomBa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4000" dirty="0"/>
              <a:t>https://jsos.pwr.edu.pl/</a:t>
            </a:r>
          </a:p>
          <a:p>
            <a:pPr marL="0" indent="0">
              <a:buNone/>
            </a:pPr>
            <a:r>
              <a:rPr lang="pl-PL" sz="4000" dirty="0"/>
              <a:t>https://edukacja.pwr.wroc.pl/</a:t>
            </a:r>
          </a:p>
          <a:p>
            <a:pPr marL="0" indent="0">
              <a:buNone/>
            </a:pPr>
            <a:r>
              <a:rPr lang="pl-PL" sz="4000" dirty="0">
                <a:solidFill>
                  <a:srgbClr val="FF0000"/>
                </a:solidFill>
              </a:rPr>
              <a:t>https://s.student.pwr.edu.pl/</a:t>
            </a:r>
          </a:p>
          <a:p>
            <a:pPr marL="0" indent="0">
              <a:buNone/>
            </a:pPr>
            <a:r>
              <a:rPr lang="pl-PL" sz="4000" dirty="0"/>
              <a:t>https://prs.pwr.edu.pl/</a:t>
            </a:r>
          </a:p>
          <a:p>
            <a:pPr marL="0" indent="0">
              <a:buNone/>
            </a:pPr>
            <a:r>
              <a:rPr lang="pl-PL" sz="4000" dirty="0"/>
              <a:t>http://drugidom.pwr.edu.pl/</a:t>
            </a: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755576" y="582787"/>
            <a:ext cx="7535862" cy="719138"/>
          </a:xfrm>
        </p:spPr>
        <p:txBody>
          <a:bodyPr/>
          <a:lstStyle/>
          <a:p>
            <a:r>
              <a:rPr lang="pl-PL" sz="4000" dirty="0" err="1"/>
              <a:t>Important</a:t>
            </a:r>
            <a:r>
              <a:rPr lang="pl-PL" sz="4000" dirty="0"/>
              <a:t> </a:t>
            </a:r>
            <a:r>
              <a:rPr lang="pl-PL" sz="4000" dirty="0" err="1"/>
              <a:t>websites</a:t>
            </a:r>
            <a:r>
              <a:rPr lang="pl-PL" sz="40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48434591"/>
      </p:ext>
    </p:extLst>
  </p:cSld>
  <p:clrMapOvr>
    <a:masterClrMapping/>
  </p:clrMapOvr>
  <p:transition advTm="12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to: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read</a:t>
            </a:r>
            <a:r>
              <a:rPr lang="pl-PL" sz="1800" dirty="0"/>
              <a:t> </a:t>
            </a:r>
            <a:r>
              <a:rPr lang="en-US" sz="1800" dirty="0"/>
              <a:t>Rules and Regulations of Dormitories</a:t>
            </a:r>
            <a:r>
              <a:rPr lang="pl-PL" sz="1800" dirty="0"/>
              <a:t> </a:t>
            </a:r>
            <a:r>
              <a:rPr lang="en-US" sz="1800" dirty="0"/>
              <a:t>at </a:t>
            </a:r>
            <a:r>
              <a:rPr lang="en-US" sz="1800" dirty="0" err="1"/>
              <a:t>Wroc</a:t>
            </a:r>
            <a:r>
              <a:rPr lang="pl-PL" sz="1800" dirty="0"/>
              <a:t>ł</a:t>
            </a:r>
            <a:r>
              <a:rPr lang="en-US" sz="1800" dirty="0"/>
              <a:t>aw University of </a:t>
            </a:r>
            <a:r>
              <a:rPr lang="pl-PL" sz="1800" dirty="0"/>
              <a:t>Science and </a:t>
            </a:r>
            <a:r>
              <a:rPr lang="en-US" sz="1800" dirty="0"/>
              <a:t>Technology</a:t>
            </a:r>
          </a:p>
          <a:p>
            <a:r>
              <a:rPr lang="en-US" sz="1800" dirty="0"/>
              <a:t>sign your individual contract</a:t>
            </a:r>
            <a:endParaRPr lang="pl-PL" sz="1800" dirty="0"/>
          </a:p>
          <a:p>
            <a:r>
              <a:rPr lang="en-US" sz="1800" dirty="0"/>
              <a:t>pay fee for a place in a dormitory till 15th of each month</a:t>
            </a:r>
            <a:endParaRPr lang="pl-PL" sz="1800" dirty="0"/>
          </a:p>
          <a:p>
            <a:r>
              <a:rPr lang="pl-PL" sz="1800" dirty="0"/>
              <a:t>c</a:t>
            </a:r>
            <a:r>
              <a:rPr lang="en-US" sz="1800" dirty="0"/>
              <a:t>lean your room and </a:t>
            </a:r>
            <a:r>
              <a:rPr lang="pl-PL" sz="1800" dirty="0"/>
              <a:t>the </a:t>
            </a:r>
            <a:r>
              <a:rPr lang="en-US" sz="1800" dirty="0"/>
              <a:t>common area you use</a:t>
            </a:r>
            <a:endParaRPr lang="pl-PL" sz="1800" dirty="0"/>
          </a:p>
          <a:p>
            <a:r>
              <a:rPr lang="en-US" sz="1800" dirty="0"/>
              <a:t>segregate and throw rubbish in designated areas</a:t>
            </a:r>
            <a:r>
              <a:rPr lang="pl-PL" sz="1800" dirty="0"/>
              <a:t> </a:t>
            </a:r>
            <a:r>
              <a:rPr lang="pl-PL" sz="1800" dirty="0" err="1"/>
              <a:t>located</a:t>
            </a:r>
            <a:r>
              <a:rPr lang="pl-PL" sz="1800" dirty="0"/>
              <a:t> </a:t>
            </a:r>
            <a:r>
              <a:rPr lang="pl-PL" sz="1800" dirty="0" err="1"/>
              <a:t>outside</a:t>
            </a:r>
            <a:r>
              <a:rPr lang="pl-PL" sz="1800" dirty="0"/>
              <a:t> of the </a:t>
            </a:r>
            <a:r>
              <a:rPr lang="pl-PL" sz="1800" dirty="0" err="1"/>
              <a:t>building</a:t>
            </a:r>
            <a:endParaRPr lang="pl-PL" sz="1800" dirty="0"/>
          </a:p>
          <a:p>
            <a:r>
              <a:rPr lang="en-US" sz="1800" dirty="0"/>
              <a:t>respect your surroundings and neighbors, especially </a:t>
            </a:r>
            <a:r>
              <a:rPr lang="pl-PL" sz="1800" dirty="0"/>
              <a:t>in the </a:t>
            </a:r>
            <a:r>
              <a:rPr lang="en-US" sz="1800" dirty="0"/>
              <a:t>quiet hours</a:t>
            </a:r>
            <a:r>
              <a:rPr lang="pl-PL" sz="1800" dirty="0"/>
              <a:t> (23:00 – 7:00)</a:t>
            </a:r>
          </a:p>
          <a:p>
            <a:r>
              <a:rPr lang="pl-PL" sz="1800" dirty="0" err="1"/>
              <a:t>keep</a:t>
            </a:r>
            <a:r>
              <a:rPr lang="pl-PL" sz="1800" dirty="0"/>
              <a:t> </a:t>
            </a:r>
            <a:r>
              <a:rPr lang="pl-PL" sz="1800" dirty="0" err="1"/>
              <a:t>your</a:t>
            </a:r>
            <a:r>
              <a:rPr lang="pl-PL" sz="1800" dirty="0"/>
              <a:t> </a:t>
            </a:r>
            <a:r>
              <a:rPr lang="pl-PL" sz="1800" dirty="0" err="1"/>
              <a:t>thing</a:t>
            </a:r>
            <a:r>
              <a:rPr lang="pl-PL" sz="1800" dirty="0"/>
              <a:t> </a:t>
            </a:r>
            <a:r>
              <a:rPr lang="pl-PL" sz="1800" dirty="0" err="1"/>
              <a:t>inside</a:t>
            </a:r>
            <a:r>
              <a:rPr lang="pl-PL" sz="1800" dirty="0"/>
              <a:t> </a:t>
            </a:r>
            <a:r>
              <a:rPr lang="pl-PL" sz="1800" dirty="0" err="1"/>
              <a:t>your</a:t>
            </a:r>
            <a:r>
              <a:rPr lang="pl-PL" sz="1800" dirty="0"/>
              <a:t> </a:t>
            </a:r>
            <a:r>
              <a:rPr lang="pl-PL" sz="1800" dirty="0" err="1"/>
              <a:t>room</a:t>
            </a:r>
            <a:r>
              <a:rPr lang="pl-PL" sz="1800" dirty="0"/>
              <a:t> (</a:t>
            </a:r>
            <a:r>
              <a:rPr lang="pl-PL" sz="1800" dirty="0" err="1"/>
              <a:t>e.g</a:t>
            </a:r>
            <a:r>
              <a:rPr lang="pl-PL" sz="1800" dirty="0"/>
              <a:t> </a:t>
            </a:r>
            <a:r>
              <a:rPr lang="pl-PL" sz="1800" dirty="0" err="1"/>
              <a:t>shoes</a:t>
            </a:r>
            <a:r>
              <a:rPr lang="pl-PL" sz="1800" dirty="0"/>
              <a:t>, </a:t>
            </a:r>
            <a:r>
              <a:rPr lang="pl-PL" sz="1800" dirty="0" err="1"/>
              <a:t>clothes</a:t>
            </a:r>
            <a:r>
              <a:rPr lang="pl-PL" sz="1800" dirty="0"/>
              <a:t> </a:t>
            </a:r>
            <a:r>
              <a:rPr lang="pl-PL" sz="1800" dirty="0" err="1"/>
              <a:t>dryers</a:t>
            </a:r>
            <a:r>
              <a:rPr lang="pl-PL" sz="1800" dirty="0"/>
              <a:t>, </a:t>
            </a:r>
            <a:r>
              <a:rPr lang="pl-PL" sz="1800" dirty="0" err="1"/>
              <a:t>rubbish</a:t>
            </a:r>
            <a:r>
              <a:rPr lang="pl-PL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7981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0">
        <p:randomBar/>
      </p:transition>
    </mc:Choice>
    <mc:Fallback xmlns="">
      <p:transition spd="slow" advTm="18000">
        <p:randomBa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smoking cigarettes inside the dormitory is forbidden</a:t>
            </a:r>
            <a:endParaRPr lang="pl-PL" sz="1800" dirty="0"/>
          </a:p>
          <a:p>
            <a:r>
              <a:rPr lang="en-US" sz="1800" dirty="0"/>
              <a:t>check your student email account (https://s.student.pwr.edu.pl/)</a:t>
            </a:r>
            <a:endParaRPr lang="pl-PL" sz="1800" dirty="0"/>
          </a:p>
          <a:p>
            <a:endParaRPr lang="pl-PL" sz="1800" dirty="0"/>
          </a:p>
          <a:p>
            <a:endParaRPr lang="pl-PL" sz="1800" dirty="0"/>
          </a:p>
          <a:p>
            <a:endParaRPr lang="pl-PL" sz="1800" dirty="0"/>
          </a:p>
          <a:p>
            <a:pPr marL="0" indent="0">
              <a:buNone/>
            </a:pPr>
            <a:r>
              <a:rPr lang="en-US" sz="1800" dirty="0"/>
              <a:t>We would like to remind you that there is an obligation in Poland</a:t>
            </a:r>
            <a:r>
              <a:rPr lang="pl-PL" sz="1800" dirty="0"/>
              <a:t> of </a:t>
            </a:r>
            <a:r>
              <a:rPr lang="pl-PL" sz="1800" dirty="0" err="1"/>
              <a:t>Temporary</a:t>
            </a:r>
            <a:r>
              <a:rPr lang="pl-PL" sz="1800" dirty="0"/>
              <a:t> </a:t>
            </a:r>
            <a:r>
              <a:rPr lang="pl-PL" sz="1800" dirty="0" err="1"/>
              <a:t>residence</a:t>
            </a:r>
            <a:r>
              <a:rPr lang="pl-PL" sz="1800" dirty="0"/>
              <a:t> </a:t>
            </a:r>
            <a:r>
              <a:rPr lang="pl-PL" sz="1800" dirty="0" err="1"/>
              <a:t>registration</a:t>
            </a:r>
            <a:r>
              <a:rPr lang="en-US" sz="1800" dirty="0"/>
              <a:t>.</a:t>
            </a:r>
            <a:br>
              <a:rPr lang="en-US" sz="1800" dirty="0"/>
            </a:br>
            <a:r>
              <a:rPr lang="pl-PL" sz="1800" dirty="0"/>
              <a:t>To register </a:t>
            </a:r>
            <a:r>
              <a:rPr lang="pl-PL" sz="1800" dirty="0" err="1"/>
              <a:t>your</a:t>
            </a:r>
            <a:r>
              <a:rPr lang="pl-PL" sz="1800" dirty="0"/>
              <a:t> </a:t>
            </a:r>
            <a:r>
              <a:rPr lang="pl-PL" sz="1800" dirty="0" err="1"/>
              <a:t>Temporary</a:t>
            </a:r>
            <a:r>
              <a:rPr lang="pl-PL" sz="1800" dirty="0"/>
              <a:t> </a:t>
            </a:r>
            <a:r>
              <a:rPr lang="pl-PL" sz="1800" dirty="0" err="1"/>
              <a:t>residence</a:t>
            </a:r>
            <a:r>
              <a:rPr lang="en-US" sz="1800" dirty="0"/>
              <a:t>, please report to the City Hall with the temporary residence application form.</a:t>
            </a:r>
            <a:br>
              <a:rPr lang="en-US" sz="1800" dirty="0"/>
            </a:br>
            <a:r>
              <a:rPr lang="en-US" sz="1800" dirty="0"/>
              <a:t>- </a:t>
            </a:r>
            <a:r>
              <a:rPr lang="pl-PL" sz="1800" dirty="0" err="1"/>
              <a:t>This</a:t>
            </a:r>
            <a:r>
              <a:rPr lang="pl-PL" sz="1800" dirty="0"/>
              <a:t> </a:t>
            </a:r>
            <a:r>
              <a:rPr lang="en-US" sz="1800" dirty="0"/>
              <a:t>obligation applies </a:t>
            </a:r>
            <a:r>
              <a:rPr lang="pl-PL" sz="1800" dirty="0"/>
              <a:t>to </a:t>
            </a:r>
            <a:r>
              <a:rPr lang="pl-PL" sz="1800" dirty="0" err="1"/>
              <a:t>all</a:t>
            </a:r>
            <a:r>
              <a:rPr lang="pl-PL" sz="1800" dirty="0"/>
              <a:t> </a:t>
            </a:r>
            <a:r>
              <a:rPr lang="pl-PL" sz="1800" dirty="0" err="1"/>
              <a:t>students</a:t>
            </a:r>
            <a:r>
              <a:rPr lang="pl-PL" sz="1800" dirty="0"/>
              <a:t>, </a:t>
            </a:r>
            <a:r>
              <a:rPr lang="en-US" sz="1800" dirty="0"/>
              <a:t>not only </a:t>
            </a:r>
            <a:r>
              <a:rPr lang="pl-PL" sz="1800" dirty="0"/>
              <a:t>the </a:t>
            </a:r>
            <a:r>
              <a:rPr lang="pl-PL" sz="1800" dirty="0" err="1"/>
              <a:t>ones</a:t>
            </a:r>
            <a:r>
              <a:rPr lang="pl-PL" sz="1800" dirty="0"/>
              <a:t> </a:t>
            </a:r>
            <a:r>
              <a:rPr lang="pl-PL" sz="1800" dirty="0" err="1"/>
              <a:t>staying</a:t>
            </a:r>
            <a:r>
              <a:rPr lang="pl-PL" sz="1800" dirty="0"/>
              <a:t> </a:t>
            </a:r>
            <a:r>
              <a:rPr lang="pl-PL" sz="1800" dirty="0" err="1"/>
              <a:t>at</a:t>
            </a:r>
            <a:r>
              <a:rPr lang="pl-PL" sz="1800" dirty="0"/>
              <a:t> </a:t>
            </a:r>
            <a:r>
              <a:rPr lang="pl-PL" sz="1800" dirty="0" err="1"/>
              <a:t>Dormitories</a:t>
            </a:r>
            <a:r>
              <a:rPr lang="en-US" sz="1800" dirty="0"/>
              <a:t>!</a:t>
            </a:r>
            <a:endParaRPr lang="pl-PL" sz="1800" dirty="0"/>
          </a:p>
          <a:p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380677794"/>
      </p:ext>
    </p:extLst>
  </p:cSld>
  <p:clrMapOvr>
    <a:masterClrMapping/>
  </p:clrMapOvr>
  <p:transition advTm="15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All students planning to stay in Student Dormitories are required to read and follow these rules.</a:t>
            </a:r>
            <a:endParaRPr lang="pl-PL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u="sng" dirty="0">
                <a:hlinkClick r:id="rId2"/>
              </a:rPr>
              <a:t>Provisions regulating the functioning of WUST dormitories and guest rooms in connection with counteracting  SARS-CoV-2 spread.</a:t>
            </a:r>
            <a:endParaRPr lang="en-US" dirty="0"/>
          </a:p>
          <a:p>
            <a:r>
              <a:rPr lang="en-US" u="sng" dirty="0">
                <a:hlinkClick r:id="rId3"/>
              </a:rPr>
              <a:t>Procedure for accommodation in dormitories of </a:t>
            </a:r>
            <a:r>
              <a:rPr lang="en-US" u="sng" dirty="0" err="1">
                <a:hlinkClick r:id="rId3"/>
              </a:rPr>
              <a:t>Wrocław</a:t>
            </a:r>
            <a:r>
              <a:rPr lang="en-US" u="sng" dirty="0">
                <a:hlinkClick r:id="rId3"/>
              </a:rPr>
              <a:t> University of Science and Technology – PDF.</a:t>
            </a:r>
            <a:endParaRPr lang="en-US" dirty="0"/>
          </a:p>
          <a:p>
            <a:r>
              <a:rPr lang="en-US" u="sng" dirty="0">
                <a:hlinkClick r:id="rId4"/>
              </a:rPr>
              <a:t>Operating procedure in case of suspected SARS-CoV-2  infection in </a:t>
            </a:r>
            <a:r>
              <a:rPr lang="en-US" u="sng" dirty="0" err="1">
                <a:hlinkClick r:id="rId4"/>
              </a:rPr>
              <a:t>wust</a:t>
            </a:r>
            <a:r>
              <a:rPr lang="en-US" u="sng" dirty="0">
                <a:hlinkClick r:id="rId4"/>
              </a:rPr>
              <a:t> dormitories – PDF.</a:t>
            </a:r>
            <a:endParaRPr lang="pl-PL" u="sng" dirty="0"/>
          </a:p>
          <a:p>
            <a:endParaRPr lang="pl-PL" u="sng" dirty="0"/>
          </a:p>
          <a:p>
            <a:pPr marL="0" indent="0">
              <a:buNone/>
            </a:pPr>
            <a:r>
              <a:rPr lang="pl-PL" dirty="0"/>
              <a:t>(</a:t>
            </a:r>
            <a:r>
              <a:rPr lang="pl-PL" dirty="0" err="1"/>
              <a:t>documents</a:t>
            </a:r>
            <a:r>
              <a:rPr lang="pl-PL" dirty="0"/>
              <a:t> </a:t>
            </a:r>
            <a:r>
              <a:rPr lang="pl-PL" dirty="0" err="1"/>
              <a:t>available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 err="1"/>
              <a:t>website</a:t>
            </a:r>
            <a:r>
              <a:rPr lang="pl-PL" dirty="0"/>
              <a:t> </a:t>
            </a:r>
            <a:r>
              <a:rPr lang="pl-PL" dirty="0">
                <a:hlinkClick r:id="rId5"/>
              </a:rPr>
              <a:t>https://prs.pwr.edu.pl/</a:t>
            </a:r>
            <a:r>
              <a:rPr lang="pl-PL" dirty="0"/>
              <a:t>)</a:t>
            </a:r>
            <a:endParaRPr lang="en-US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6804190"/>
      </p:ext>
    </p:extLst>
  </p:cSld>
  <p:clrMapOvr>
    <a:masterClrMapping/>
  </p:clrMapOvr>
  <p:transition advTm="10000">
    <p:randomBa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1580" y="1509353"/>
            <a:ext cx="753586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l-PL" sz="3000" dirty="0"/>
              <a:t>R</a:t>
            </a:r>
            <a:r>
              <a:rPr lang="en-US" sz="3000" dirty="0" err="1"/>
              <a:t>emember</a:t>
            </a:r>
            <a:r>
              <a:rPr lang="en-US" sz="3000" dirty="0"/>
              <a:t> to apply for dormitory </a:t>
            </a:r>
            <a:r>
              <a:rPr lang="pl-PL" sz="3000" dirty="0"/>
              <a:t>for </a:t>
            </a:r>
            <a:r>
              <a:rPr lang="pl-PL" sz="3000" dirty="0" err="1"/>
              <a:t>next</a:t>
            </a:r>
            <a:r>
              <a:rPr lang="pl-PL" sz="3000" dirty="0"/>
              <a:t> </a:t>
            </a:r>
            <a:r>
              <a:rPr lang="pl-PL" sz="3000" dirty="0" err="1"/>
              <a:t>academic</a:t>
            </a:r>
            <a:r>
              <a:rPr lang="pl-PL" sz="3000" dirty="0"/>
              <a:t> </a:t>
            </a:r>
            <a:r>
              <a:rPr lang="pl-PL" sz="3000" dirty="0" err="1"/>
              <a:t>year</a:t>
            </a:r>
            <a:r>
              <a:rPr lang="pl-PL" sz="3000" dirty="0"/>
              <a:t> via Edukacja.CL system</a:t>
            </a:r>
            <a:r>
              <a:rPr lang="en-US" sz="3000" dirty="0"/>
              <a:t>!</a:t>
            </a:r>
            <a:endParaRPr lang="pl-PL" sz="3000" dirty="0"/>
          </a:p>
          <a:p>
            <a:pPr marL="0" indent="0" algn="ctr">
              <a:buNone/>
            </a:pPr>
            <a:endParaRPr lang="pl-PL" sz="3000" dirty="0"/>
          </a:p>
          <a:p>
            <a:pPr marL="0" indent="0" algn="ctr">
              <a:buNone/>
            </a:pPr>
            <a:r>
              <a:rPr lang="pl-PL" sz="3000" dirty="0" err="1"/>
              <a:t>Detailed</a:t>
            </a:r>
            <a:r>
              <a:rPr lang="pl-PL" sz="3000" dirty="0"/>
              <a:t> </a:t>
            </a:r>
            <a:r>
              <a:rPr lang="pl-PL" sz="3000" dirty="0" err="1"/>
              <a:t>information</a:t>
            </a:r>
            <a:r>
              <a:rPr lang="pl-PL" sz="3000" dirty="0"/>
              <a:t> </a:t>
            </a:r>
            <a:r>
              <a:rPr lang="pl-PL" sz="3000" dirty="0" err="1"/>
              <a:t>will</a:t>
            </a:r>
            <a:r>
              <a:rPr lang="pl-PL" sz="3000" dirty="0"/>
              <a:t> be </a:t>
            </a:r>
            <a:r>
              <a:rPr lang="pl-PL" sz="3000" dirty="0" err="1"/>
              <a:t>published</a:t>
            </a:r>
            <a:r>
              <a:rPr lang="pl-PL" sz="3000" dirty="0"/>
              <a:t> </a:t>
            </a:r>
            <a:r>
              <a:rPr lang="pl-PL" sz="3000" dirty="0" err="1"/>
              <a:t>around</a:t>
            </a:r>
            <a:r>
              <a:rPr lang="pl-PL" sz="3000" dirty="0"/>
              <a:t> May 2021 </a:t>
            </a:r>
            <a:r>
              <a:rPr lang="pl-PL" sz="3000" dirty="0" err="1"/>
              <a:t>at</a:t>
            </a:r>
            <a:r>
              <a:rPr lang="pl-PL" sz="3000" dirty="0"/>
              <a:t> </a:t>
            </a:r>
            <a:r>
              <a:rPr lang="pl-PL" sz="3000" dirty="0" err="1"/>
              <a:t>website</a:t>
            </a:r>
            <a:r>
              <a:rPr lang="pl-PL" sz="3000" dirty="0"/>
              <a:t> </a:t>
            </a:r>
            <a:r>
              <a:rPr lang="pl-PL" sz="3000" dirty="0">
                <a:hlinkClick r:id="rId2"/>
              </a:rPr>
              <a:t>https://prs.pwr.edu.pl/</a:t>
            </a:r>
            <a:endParaRPr lang="pl-PL" sz="3000" dirty="0"/>
          </a:p>
        </p:txBody>
      </p:sp>
    </p:spTree>
    <p:extLst>
      <p:ext uri="{BB962C8B-B14F-4D97-AF65-F5344CB8AC3E}">
        <p14:creationId xmlns:p14="http://schemas.microsoft.com/office/powerpoint/2010/main" val="2864109710"/>
      </p:ext>
    </p:extLst>
  </p:cSld>
  <p:clrMapOvr>
    <a:masterClrMapping/>
  </p:clrMapOvr>
  <p:transition advTm="7000">
    <p:randomBa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36" y="404664"/>
            <a:ext cx="3848620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404664"/>
            <a:ext cx="4392488" cy="4644516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/>
              <a:t>During </a:t>
            </a:r>
            <a:r>
              <a:rPr lang="pl-PL" sz="3000" dirty="0" err="1"/>
              <a:t>your</a:t>
            </a:r>
            <a:r>
              <a:rPr lang="pl-PL" sz="3000" dirty="0"/>
              <a:t> </a:t>
            </a:r>
            <a:r>
              <a:rPr lang="pl-PL" sz="3000" dirty="0" err="1"/>
              <a:t>stay</a:t>
            </a:r>
            <a:r>
              <a:rPr lang="en-US" sz="3000" dirty="0"/>
              <a:t>,</a:t>
            </a:r>
            <a:r>
              <a:rPr lang="pl-PL" sz="3000" dirty="0" err="1"/>
              <a:t>please</a:t>
            </a:r>
            <a:r>
              <a:rPr lang="en-US" sz="3000" dirty="0"/>
              <a:t> remember not to do this</a:t>
            </a:r>
            <a:r>
              <a:rPr lang="pl-PL" sz="30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9053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flash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48" y="1592796"/>
            <a:ext cx="8280000" cy="342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7484" y="404664"/>
            <a:ext cx="7992888" cy="576064"/>
          </a:xfrm>
        </p:spPr>
        <p:txBody>
          <a:bodyPr/>
          <a:lstStyle/>
          <a:p>
            <a:pPr marL="0" indent="0">
              <a:buNone/>
            </a:pPr>
            <a:r>
              <a:rPr lang="pl-PL" sz="3000" dirty="0"/>
              <a:t>and </a:t>
            </a:r>
            <a:r>
              <a:rPr lang="pl-PL" sz="3000" dirty="0" err="1"/>
              <a:t>this</a:t>
            </a:r>
            <a:r>
              <a:rPr lang="pl-PL" sz="3000" dirty="0"/>
              <a:t>…</a:t>
            </a:r>
          </a:p>
          <a:p>
            <a:pPr marL="0" indent="0">
              <a:buNone/>
            </a:pPr>
            <a:endParaRPr lang="pl-PL" sz="3000" dirty="0"/>
          </a:p>
        </p:txBody>
      </p:sp>
    </p:spTree>
    <p:extLst>
      <p:ext uri="{BB962C8B-B14F-4D97-AF65-F5344CB8AC3E}">
        <p14:creationId xmlns:p14="http://schemas.microsoft.com/office/powerpoint/2010/main" val="4060399943"/>
      </p:ext>
    </p:extLst>
  </p:cSld>
  <p:clrMapOvr>
    <a:masterClrMapping/>
  </p:clrMapOvr>
  <p:transition advTm="5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dc432520-6ac5-4367-a7be-82856465ed7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56" y="1304764"/>
            <a:ext cx="8320000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07975" y="285269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pl-PL" sz="3000" b="0" dirty="0"/>
              <a:t>and </a:t>
            </a:r>
            <a:r>
              <a:rPr lang="pl-PL" sz="3000" b="0" dirty="0" err="1"/>
              <a:t>this</a:t>
            </a:r>
            <a:r>
              <a:rPr lang="pl-PL" sz="3000" b="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53141123"/>
      </p:ext>
    </p:extLst>
  </p:cSld>
  <p:clrMapOvr>
    <a:masterClrMapping/>
  </p:clrMapOvr>
  <p:transition advTm="5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509725"/>
            <a:ext cx="7535862" cy="4525963"/>
          </a:xfrm>
        </p:spPr>
        <p:txBody>
          <a:bodyPr/>
          <a:lstStyle/>
          <a:p>
            <a:pPr marL="0" indent="0" algn="ctr">
              <a:buNone/>
            </a:pPr>
            <a:endParaRPr lang="pl-PL" sz="4000" dirty="0"/>
          </a:p>
          <a:p>
            <a:pPr marL="0" indent="0" algn="ctr">
              <a:buNone/>
            </a:pPr>
            <a:r>
              <a:rPr lang="pl-PL" sz="4000" dirty="0" err="1"/>
              <a:t>Thank</a:t>
            </a:r>
            <a:r>
              <a:rPr lang="pl-PL" sz="4000" dirty="0"/>
              <a:t> </a:t>
            </a:r>
            <a:r>
              <a:rPr lang="pl-PL" sz="4000" dirty="0" err="1"/>
              <a:t>you</a:t>
            </a:r>
            <a:r>
              <a:rPr lang="pl-PL" sz="4000" dirty="0"/>
              <a:t> for </a:t>
            </a:r>
            <a:r>
              <a:rPr lang="pl-PL" sz="4000" dirty="0" err="1"/>
              <a:t>your</a:t>
            </a:r>
            <a:r>
              <a:rPr lang="pl-PL" sz="4000" dirty="0"/>
              <a:t> </a:t>
            </a:r>
            <a:r>
              <a:rPr lang="pl-PL" sz="4000" dirty="0" err="1"/>
              <a:t>attention</a:t>
            </a:r>
            <a:r>
              <a:rPr lang="pl-PL" sz="4000" dirty="0"/>
              <a:t> </a:t>
            </a:r>
            <a:r>
              <a:rPr lang="pl-PL" sz="4000" dirty="0">
                <a:sym typeface="Wingdings" panose="05000000000000000000" pitchFamily="2" charset="2"/>
              </a:rPr>
              <a:t></a:t>
            </a:r>
            <a:endParaRPr lang="pl-PL" sz="4000" dirty="0"/>
          </a:p>
          <a:p>
            <a:pPr marL="0" indent="0" algn="ctr">
              <a:buNone/>
            </a:pPr>
            <a:endParaRPr lang="pl-PL" sz="4000" dirty="0"/>
          </a:p>
          <a:p>
            <a:pPr marL="0" indent="0" algn="ctr">
              <a:buNone/>
            </a:pP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455997180"/>
      </p:ext>
    </p:extLst>
  </p:cSld>
  <p:clrMapOvr>
    <a:masterClrMapping/>
  </p:clrMapOvr>
  <p:transition advTm="4000">
    <p:randomBar/>
  </p:transition>
</p:sld>
</file>

<file path=ppt/theme/theme1.xml><?xml version="1.0" encoding="utf-8"?>
<a:theme xmlns:a="http://schemas.openxmlformats.org/drawingml/2006/main" name="motyw_pwr_v2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motyw_pwr_v2</Template>
  <TotalTime>5512</TotalTime>
  <Words>381</Words>
  <Application>Microsoft Office PowerPoint</Application>
  <PresentationFormat>Pokaz na ekranie (4:3)</PresentationFormat>
  <Paragraphs>38</Paragraphs>
  <Slides>10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</vt:lpstr>
      <vt:lpstr>motyw_pwr_v2</vt:lpstr>
      <vt:lpstr>Dormitories at Wrocław University of Science and Technology</vt:lpstr>
      <vt:lpstr>Remember to:</vt:lpstr>
      <vt:lpstr>Remember: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Important websites:</vt:lpstr>
    </vt:vector>
  </TitlesOfParts>
  <Company>Pwr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Dormitories at WrUT (2020-09-28) ENG</dc:title>
  <dc:creator>Jarosław Dudek</dc:creator>
  <cp:lastModifiedBy>Anna Nosal</cp:lastModifiedBy>
  <cp:revision>336</cp:revision>
  <dcterms:created xsi:type="dcterms:W3CDTF">2007-06-27T10:18:07Z</dcterms:created>
  <dcterms:modified xsi:type="dcterms:W3CDTF">2020-09-28T10:51:25Z</dcterms:modified>
</cp:coreProperties>
</file>